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449C9A-8BC0-2052-BF58-F0F1FD6F2E78}" v="241" dt="2025-08-29T19:03:34.131"/>
    <p1510:client id="{6B316300-6AC8-5D1C-443F-DC8DC2BD0F36}" v="1228" dt="2025-08-29T18:43:12.0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en-US" sz="5200">
                <a:solidFill>
                  <a:schemeClr val="tx2"/>
                </a:solidFill>
              </a:rPr>
              <a:t>POSIX Threading RSIM_MLF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Joe Schaefer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B8F268C-C3A6-ED49-FF96-F98B3C96F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n-US" sz="3600" err="1">
                <a:solidFill>
                  <a:schemeClr val="tx2"/>
                </a:solidFill>
              </a:rPr>
              <a:t>Libc</a:t>
            </a:r>
            <a:r>
              <a:rPr lang="en-US" sz="3600">
                <a:solidFill>
                  <a:schemeClr val="tx2"/>
                </a:solidFill>
              </a:rPr>
              <a:t> MultiProcessing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7D0EA-DF61-8128-A21D-81DD4361A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 fontScale="92500" lnSpcReduction="20000"/>
          </a:bodyPr>
          <a:lstStyle/>
          <a:p>
            <a:r>
              <a:rPr lang="en-US" sz="2000">
                <a:solidFill>
                  <a:schemeClr val="tx2"/>
                </a:solidFill>
              </a:rPr>
              <a:t>Fork() spawns a child process w/ copied stack, return value splits between parent and child</a:t>
            </a:r>
            <a:endParaRPr lang="en-US">
              <a:solidFill>
                <a:schemeClr val="tx2"/>
              </a:solidFill>
            </a:endParaRPr>
          </a:p>
          <a:p>
            <a:r>
              <a:rPr lang="en-US" sz="2000">
                <a:solidFill>
                  <a:schemeClr val="tx2"/>
                </a:solidFill>
              </a:rPr>
              <a:t>HEAP has Copy on Write (</a:t>
            </a:r>
            <a:r>
              <a:rPr lang="en-US" sz="2000" err="1">
                <a:solidFill>
                  <a:schemeClr val="tx2"/>
                </a:solidFill>
              </a:rPr>
              <a:t>CoW</a:t>
            </a:r>
            <a:r>
              <a:rPr lang="en-US" sz="2000">
                <a:solidFill>
                  <a:schemeClr val="tx2"/>
                </a:solidFill>
              </a:rPr>
              <a:t>) Memory Management</a:t>
            </a:r>
            <a:endParaRPr lang="en-US">
              <a:solidFill>
                <a:schemeClr val="tx2"/>
              </a:solidFill>
            </a:endParaRPr>
          </a:p>
          <a:p>
            <a:r>
              <a:rPr lang="en-US" sz="2000">
                <a:solidFill>
                  <a:schemeClr val="tx2"/>
                </a:solidFill>
              </a:rPr>
              <a:t>Child: _exit()</a:t>
            </a:r>
          </a:p>
          <a:p>
            <a:r>
              <a:rPr lang="en-US" sz="2000">
                <a:solidFill>
                  <a:schemeClr val="tx2"/>
                </a:solidFill>
              </a:rPr>
              <a:t>Parent: wait()</a:t>
            </a:r>
          </a:p>
          <a:p>
            <a:r>
              <a:rPr lang="en-US" sz="2000">
                <a:solidFill>
                  <a:schemeClr val="tx2"/>
                </a:solidFill>
              </a:rPr>
              <a:t>Zombies: children that have exited w/o parent reaping exit status in some form of a </a:t>
            </a:r>
            <a:r>
              <a:rPr lang="en-US" sz="2000" err="1">
                <a:solidFill>
                  <a:schemeClr val="tx2"/>
                </a:solidFill>
              </a:rPr>
              <a:t>libc</a:t>
            </a:r>
            <a:r>
              <a:rPr lang="en-US" sz="2000">
                <a:solidFill>
                  <a:schemeClr val="tx2"/>
                </a:solidFill>
              </a:rPr>
              <a:t> wait() call.</a:t>
            </a:r>
          </a:p>
          <a:p>
            <a:endParaRPr lang="en-US" sz="2000">
              <a:solidFill>
                <a:schemeClr val="tx2"/>
              </a:solidFill>
            </a:endParaRPr>
          </a:p>
          <a:p>
            <a:endParaRPr lang="en-US" sz="200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43838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4623C85-EFC3-EA64-F895-246D02A28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n-US" sz="3600" err="1">
                <a:solidFill>
                  <a:schemeClr val="tx2"/>
                </a:solidFill>
              </a:rPr>
              <a:t>Libpthread</a:t>
            </a:r>
            <a:r>
              <a:rPr lang="en-US" sz="3600">
                <a:solidFill>
                  <a:schemeClr val="tx2"/>
                </a:solidFill>
              </a:rPr>
              <a:t> </a:t>
            </a:r>
            <a:r>
              <a:rPr lang="en-US" sz="3600" err="1">
                <a:solidFill>
                  <a:schemeClr val="tx2"/>
                </a:solidFill>
              </a:rPr>
              <a:t>MultiThreading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DF967-F5BB-827C-590A-BBEE77D2D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 fontScale="92500" lnSpcReduction="20000"/>
          </a:bodyPr>
          <a:lstStyle/>
          <a:p>
            <a:r>
              <a:rPr lang="en-US" sz="2000" err="1">
                <a:solidFill>
                  <a:schemeClr val="tx2"/>
                </a:solidFill>
              </a:rPr>
              <a:t>pthread_create</a:t>
            </a:r>
            <a:r>
              <a:rPr lang="en-US" sz="2000">
                <a:solidFill>
                  <a:schemeClr val="tx2"/>
                </a:solidFill>
              </a:rPr>
              <a:t>() spawns new thread (stack is not copied: thread has new  function on top according to </a:t>
            </a:r>
            <a:r>
              <a:rPr lang="en-US" sz="2000" err="1">
                <a:solidFill>
                  <a:schemeClr val="tx2"/>
                </a:solidFill>
              </a:rPr>
              <a:t>arg</a:t>
            </a:r>
            <a:r>
              <a:rPr lang="en-US" sz="2000">
                <a:solidFill>
                  <a:schemeClr val="tx2"/>
                </a:solidFill>
              </a:rPr>
              <a:t> 3 of the </a:t>
            </a:r>
            <a:r>
              <a:rPr lang="en-US" sz="2000" err="1">
                <a:solidFill>
                  <a:schemeClr val="tx2"/>
                </a:solidFill>
              </a:rPr>
              <a:t>pthread_create</a:t>
            </a:r>
            <a:r>
              <a:rPr lang="en-US" sz="2000">
                <a:solidFill>
                  <a:schemeClr val="tx2"/>
                </a:solidFill>
              </a:rPr>
              <a:t>() call</a:t>
            </a:r>
          </a:p>
          <a:p>
            <a:r>
              <a:rPr lang="en-US" sz="2000">
                <a:solidFill>
                  <a:schemeClr val="tx2"/>
                </a:solidFill>
              </a:rPr>
              <a:t>HEAP has </a:t>
            </a:r>
            <a:r>
              <a:rPr lang="en-US" sz="2000" err="1">
                <a:solidFill>
                  <a:schemeClr val="tx2"/>
                </a:solidFill>
              </a:rPr>
              <a:t>thread_local</a:t>
            </a:r>
            <a:r>
              <a:rPr lang="en-US" sz="2000">
                <a:solidFill>
                  <a:schemeClr val="tx2"/>
                </a:solidFill>
              </a:rPr>
              <a:t> variable data types to play with, and mutex locks to serialize threads for sane global memory modifications.</a:t>
            </a:r>
          </a:p>
          <a:p>
            <a:r>
              <a:rPr lang="en-US" sz="2000">
                <a:solidFill>
                  <a:schemeClr val="tx2"/>
                </a:solidFill>
              </a:rPr>
              <a:t>Child: </a:t>
            </a:r>
            <a:r>
              <a:rPr lang="en-US" sz="2000" err="1">
                <a:solidFill>
                  <a:schemeClr val="tx2"/>
                </a:solidFill>
              </a:rPr>
              <a:t>pthread_exit</a:t>
            </a:r>
            <a:r>
              <a:rPr lang="en-US" sz="2000">
                <a:solidFill>
                  <a:schemeClr val="tx2"/>
                </a:solidFill>
              </a:rPr>
              <a:t>() submits return value in </a:t>
            </a:r>
            <a:r>
              <a:rPr lang="en-US" sz="2000" err="1">
                <a:solidFill>
                  <a:schemeClr val="tx2"/>
                </a:solidFill>
              </a:rPr>
              <a:t>arg</a:t>
            </a:r>
            <a:r>
              <a:rPr lang="en-US" sz="2000">
                <a:solidFill>
                  <a:schemeClr val="tx2"/>
                </a:solidFill>
              </a:rPr>
              <a:t> 2.</a:t>
            </a:r>
          </a:p>
          <a:p>
            <a:r>
              <a:rPr lang="en-US" sz="2000">
                <a:solidFill>
                  <a:schemeClr val="tx2"/>
                </a:solidFill>
              </a:rPr>
              <a:t>Parent </a:t>
            </a:r>
            <a:r>
              <a:rPr lang="en-US" sz="2000" err="1">
                <a:solidFill>
                  <a:schemeClr val="tx2"/>
                </a:solidFill>
              </a:rPr>
              <a:t>pthread_join</a:t>
            </a:r>
            <a:r>
              <a:rPr lang="en-US" sz="2000">
                <a:solidFill>
                  <a:schemeClr val="tx2"/>
                </a:solidFill>
              </a:rPr>
              <a:t>() collects return value passed to </a:t>
            </a:r>
            <a:r>
              <a:rPr lang="en-US" sz="2000" err="1">
                <a:solidFill>
                  <a:schemeClr val="tx2"/>
                </a:solidFill>
              </a:rPr>
              <a:t>pthread_exit</a:t>
            </a:r>
            <a:r>
              <a:rPr lang="en-US" sz="2000">
                <a:solidFill>
                  <a:schemeClr val="tx2"/>
                </a:solidFill>
              </a:rPr>
              <a:t>().</a:t>
            </a:r>
          </a:p>
          <a:p>
            <a:endParaRPr lang="en-US" sz="200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8152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F047B39-E670-EF8E-B77A-405D9392B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</a:rPr>
              <a:t>POSIX threading RSIM_MLF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5A99B-55AF-F634-401E-9A8CEF18A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 fontScale="85000" lnSpcReduction="20000"/>
          </a:bodyPr>
          <a:lstStyle/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BROKE: Naïve Newton-Raphson: Accuracy vs. Precision (X-encoding semantics)</a:t>
            </a:r>
            <a:endParaRPr lang="en-US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WOKE:</a:t>
            </a:r>
          </a:p>
          <a:p>
            <a:r>
              <a:rPr lang="en-US" sz="2000" dirty="0">
                <a:solidFill>
                  <a:schemeClr val="tx2"/>
                </a:solidFill>
              </a:rPr>
              <a:t>Thread Count Setting: reproduceable results</a:t>
            </a:r>
          </a:p>
          <a:p>
            <a:r>
              <a:rPr lang="en-US" sz="2000" dirty="0">
                <a:solidFill>
                  <a:schemeClr val="tx2"/>
                </a:solidFill>
              </a:rPr>
              <a:t>Three mutex locking classes w/ identical outputs</a:t>
            </a:r>
          </a:p>
          <a:p>
            <a:r>
              <a:rPr lang="en-US" sz="2000" dirty="0">
                <a:solidFill>
                  <a:schemeClr val="tx2"/>
                </a:solidFill>
              </a:rPr>
              <a:t>Balancing Performance and Reliability: 30% rejection rate, but 9 decimal precision elsewhere w/ "reasonable confidence" in accuracy</a:t>
            </a:r>
          </a:p>
          <a:p>
            <a:pPr marL="0" indent="0">
              <a:buNone/>
            </a:pPr>
            <a:endParaRPr lang="en-US" sz="200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83209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8FFAEA-234E-D39D-D4A4-0B2B9D7D8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</a:rPr>
              <a:t>Future Designs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44F38-7714-5B9B-7F08-B2E20CEA3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Incorporate N-dimensional (log </a:t>
            </a:r>
            <a:r>
              <a:rPr lang="en-US" sz="1800" dirty="0" err="1">
                <a:solidFill>
                  <a:schemeClr val="tx2"/>
                </a:solidFill>
              </a:rPr>
              <a:t>mlf</a:t>
            </a:r>
            <a:r>
              <a:rPr lang="en-US" sz="1800" dirty="0">
                <a:solidFill>
                  <a:schemeClr val="tx2"/>
                </a:solidFill>
              </a:rPr>
              <a:t>) value mesh to choose better starting point</a:t>
            </a:r>
          </a:p>
          <a:p>
            <a:r>
              <a:rPr lang="en-US" sz="1800" dirty="0">
                <a:solidFill>
                  <a:schemeClr val="tx2"/>
                </a:solidFill>
              </a:rPr>
              <a:t>Refine Newton-Raphson tune; look into other algorithms</a:t>
            </a:r>
          </a:p>
          <a:p>
            <a:r>
              <a:rPr lang="en-US" sz="1800" dirty="0">
                <a:solidFill>
                  <a:schemeClr val="tx2"/>
                </a:solidFill>
              </a:rPr>
              <a:t>Your Ideas Here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68322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POSIX Threading RSIM_MLF</vt:lpstr>
      <vt:lpstr>Libc MultiProcessing</vt:lpstr>
      <vt:lpstr>Libpthread MultiThreading</vt:lpstr>
      <vt:lpstr>POSIX threading RSIM_MLF</vt:lpstr>
      <vt:lpstr>Future Designs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71</cp:revision>
  <dcterms:created xsi:type="dcterms:W3CDTF">2025-08-29T18:24:53Z</dcterms:created>
  <dcterms:modified xsi:type="dcterms:W3CDTF">2025-09-14T19:55:19Z</dcterms:modified>
</cp:coreProperties>
</file>